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9"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3AF345-6F58-462E-9924-1ED6D947F2A0}" v="916" dt="2022-12-01T02:58:44.5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5/10/relationships/revisionInfo" Target="revisionInfo.xml"/><Relationship Id="rId4" Type="http://schemas.openxmlformats.org/officeDocument/2006/relationships/slide" Target="slides/slide3.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ukun Duan" userId="8a71d9ae281b3a16" providerId="LiveId" clId="{EC3AF345-6F58-462E-9924-1ED6D947F2A0}"/>
    <pc:docChg chg="custSel modSld">
      <pc:chgData name="Yukun Duan" userId="8a71d9ae281b3a16" providerId="LiveId" clId="{EC3AF345-6F58-462E-9924-1ED6D947F2A0}" dt="2022-12-01T02:58:44.596" v="1840" actId="1076"/>
      <pc:docMkLst>
        <pc:docMk/>
      </pc:docMkLst>
      <pc:sldChg chg="modSp mod">
        <pc:chgData name="Yukun Duan" userId="8a71d9ae281b3a16" providerId="LiveId" clId="{EC3AF345-6F58-462E-9924-1ED6D947F2A0}" dt="2022-11-28T06:53:31.048" v="1831" actId="20577"/>
        <pc:sldMkLst>
          <pc:docMk/>
          <pc:sldMk cId="3517907438" sldId="257"/>
        </pc:sldMkLst>
        <pc:spChg chg="mod">
          <ac:chgData name="Yukun Duan" userId="8a71d9ae281b3a16" providerId="LiveId" clId="{EC3AF345-6F58-462E-9924-1ED6D947F2A0}" dt="2022-11-28T02:04:37.746" v="471" actId="122"/>
          <ac:spMkLst>
            <pc:docMk/>
            <pc:sldMk cId="3517907438" sldId="257"/>
            <ac:spMk id="2" creationId="{449B8FDA-90D1-3C48-B08F-332457B5D76F}"/>
          </ac:spMkLst>
        </pc:spChg>
        <pc:spChg chg="mod">
          <ac:chgData name="Yukun Duan" userId="8a71d9ae281b3a16" providerId="LiveId" clId="{EC3AF345-6F58-462E-9924-1ED6D947F2A0}" dt="2022-11-28T06:53:31.048" v="1831" actId="20577"/>
          <ac:spMkLst>
            <pc:docMk/>
            <pc:sldMk cId="3517907438" sldId="257"/>
            <ac:spMk id="3" creationId="{609A6F26-112C-F045-9AA3-DB640277BE4E}"/>
          </ac:spMkLst>
        </pc:spChg>
      </pc:sldChg>
      <pc:sldChg chg="addSp modSp mod modAnim">
        <pc:chgData name="Yukun Duan" userId="8a71d9ae281b3a16" providerId="LiveId" clId="{EC3AF345-6F58-462E-9924-1ED6D947F2A0}" dt="2022-12-01T02:58:44.596" v="1840" actId="1076"/>
        <pc:sldMkLst>
          <pc:docMk/>
          <pc:sldMk cId="1370160857" sldId="258"/>
        </pc:sldMkLst>
        <pc:spChg chg="mod">
          <ac:chgData name="Yukun Duan" userId="8a71d9ae281b3a16" providerId="LiveId" clId="{EC3AF345-6F58-462E-9924-1ED6D947F2A0}" dt="2022-11-28T06:36:38.865" v="1501" actId="255"/>
          <ac:spMkLst>
            <pc:docMk/>
            <pc:sldMk cId="1370160857" sldId="258"/>
            <ac:spMk id="2" creationId="{70EAE9D2-EAFB-3544-A6D6-33E6216A88E2}"/>
          </ac:spMkLst>
        </pc:spChg>
        <pc:spChg chg="mod">
          <ac:chgData name="Yukun Duan" userId="8a71d9ae281b3a16" providerId="LiveId" clId="{EC3AF345-6F58-462E-9924-1ED6D947F2A0}" dt="2022-11-28T06:52:59.110" v="1829" actId="20577"/>
          <ac:spMkLst>
            <pc:docMk/>
            <pc:sldMk cId="1370160857" sldId="258"/>
            <ac:spMk id="3" creationId="{97C81E6C-91F4-5944-9017-913294F5E17E}"/>
          </ac:spMkLst>
        </pc:spChg>
        <pc:picChg chg="add mod">
          <ac:chgData name="Yukun Duan" userId="8a71d9ae281b3a16" providerId="LiveId" clId="{EC3AF345-6F58-462E-9924-1ED6D947F2A0}" dt="2022-11-28T06:38:01.596" v="1517" actId="1076"/>
          <ac:picMkLst>
            <pc:docMk/>
            <pc:sldMk cId="1370160857" sldId="258"/>
            <ac:picMk id="4" creationId="{DB743388-F06C-49B5-2322-58DEE3EB9AC3}"/>
          </ac:picMkLst>
        </pc:picChg>
        <pc:picChg chg="add mod">
          <ac:chgData name="Yukun Duan" userId="8a71d9ae281b3a16" providerId="LiveId" clId="{EC3AF345-6F58-462E-9924-1ED6D947F2A0}" dt="2022-11-28T06:54:16.775" v="1832" actId="14100"/>
          <ac:picMkLst>
            <pc:docMk/>
            <pc:sldMk cId="1370160857" sldId="258"/>
            <ac:picMk id="5" creationId="{7542B6C7-20C8-4BD6-2435-65E982B0BF1D}"/>
          </ac:picMkLst>
        </pc:picChg>
        <pc:picChg chg="add mod">
          <ac:chgData name="Yukun Duan" userId="8a71d9ae281b3a16" providerId="LiveId" clId="{EC3AF345-6F58-462E-9924-1ED6D947F2A0}" dt="2022-11-29T22:47:05.898" v="1838" actId="1076"/>
          <ac:picMkLst>
            <pc:docMk/>
            <pc:sldMk cId="1370160857" sldId="258"/>
            <ac:picMk id="6" creationId="{E39BE313-1AF2-4573-DE05-536569C77C8E}"/>
          </ac:picMkLst>
        </pc:picChg>
        <pc:picChg chg="add mod">
          <ac:chgData name="Yukun Duan" userId="8a71d9ae281b3a16" providerId="LiveId" clId="{EC3AF345-6F58-462E-9924-1ED6D947F2A0}" dt="2022-12-01T02:58:44.596" v="1840" actId="1076"/>
          <ac:picMkLst>
            <pc:docMk/>
            <pc:sldMk cId="1370160857" sldId="258"/>
            <ac:picMk id="7" creationId="{1AF49611-74A8-2AB1-8F23-EC442CFF025E}"/>
          </ac:picMkLst>
        </pc:picChg>
        <pc:picChg chg="add mod">
          <ac:chgData name="Yukun Duan" userId="8a71d9ae281b3a16" providerId="LiveId" clId="{EC3AF345-6F58-462E-9924-1ED6D947F2A0}" dt="2022-11-28T06:37:52.407" v="1512" actId="1076"/>
          <ac:picMkLst>
            <pc:docMk/>
            <pc:sldMk cId="1370160857" sldId="258"/>
            <ac:picMk id="8" creationId="{11A53073-0BA8-4F02-1C50-8480D240F316}"/>
          </ac:picMkLst>
        </pc:picChg>
        <pc:picChg chg="add mod">
          <ac:chgData name="Yukun Duan" userId="8a71d9ae281b3a16" providerId="LiveId" clId="{EC3AF345-6F58-462E-9924-1ED6D947F2A0}" dt="2022-12-01T02:58:42.277" v="1839" actId="1076"/>
          <ac:picMkLst>
            <pc:docMk/>
            <pc:sldMk cId="1370160857" sldId="258"/>
            <ac:picMk id="9" creationId="{EDAB3FB4-53D5-B831-C6BA-04CAC6547092}"/>
          </ac:picMkLst>
        </pc:picChg>
      </pc:sldChg>
      <pc:sldChg chg="modSp mod">
        <pc:chgData name="Yukun Duan" userId="8a71d9ae281b3a16" providerId="LiveId" clId="{EC3AF345-6F58-462E-9924-1ED6D947F2A0}" dt="2022-11-28T06:58:15.661" v="1837" actId="20577"/>
        <pc:sldMkLst>
          <pc:docMk/>
          <pc:sldMk cId="4096195974" sldId="259"/>
        </pc:sldMkLst>
        <pc:spChg chg="mod">
          <ac:chgData name="Yukun Duan" userId="8a71d9ae281b3a16" providerId="LiveId" clId="{EC3AF345-6F58-462E-9924-1ED6D947F2A0}" dt="2022-11-28T02:51:52.733" v="713" actId="1076"/>
          <ac:spMkLst>
            <pc:docMk/>
            <pc:sldMk cId="4096195974" sldId="259"/>
            <ac:spMk id="2" creationId="{449B8FDA-90D1-3C48-B08F-332457B5D76F}"/>
          </ac:spMkLst>
        </pc:spChg>
        <pc:spChg chg="mod">
          <ac:chgData name="Yukun Duan" userId="8a71d9ae281b3a16" providerId="LiveId" clId="{EC3AF345-6F58-462E-9924-1ED6D947F2A0}" dt="2022-11-28T06:58:15.661" v="1837" actId="20577"/>
          <ac:spMkLst>
            <pc:docMk/>
            <pc:sldMk cId="4096195974" sldId="259"/>
            <ac:spMk id="3" creationId="{609A6F26-112C-F045-9AA3-DB640277BE4E}"/>
          </ac:spMkLst>
        </pc:spChg>
      </pc:sldChg>
    </pc:docChg>
  </pc:docChgLst>
  <pc:docChgLst>
    <pc:chgData name="来宾用户" providerId="Windows Live" clId="Web-{5D531439-B4AF-467A-9394-899C050A0324}"/>
    <pc:docChg chg="modSld">
      <pc:chgData name="来宾用户" userId="" providerId="Windows Live" clId="Web-{5D531439-B4AF-467A-9394-899C050A0324}" dt="2022-11-28T06:54:07.053" v="762" actId="20577"/>
      <pc:docMkLst>
        <pc:docMk/>
      </pc:docMkLst>
      <pc:sldChg chg="modSp">
        <pc:chgData name="来宾用户" userId="" providerId="Windows Live" clId="Web-{5D531439-B4AF-467A-9394-899C050A0324}" dt="2022-11-28T06:54:07.053" v="762" actId="20577"/>
        <pc:sldMkLst>
          <pc:docMk/>
          <pc:sldMk cId="1370160857" sldId="258"/>
        </pc:sldMkLst>
        <pc:spChg chg="mod">
          <ac:chgData name="来宾用户" userId="" providerId="Windows Live" clId="Web-{5D531439-B4AF-467A-9394-899C050A0324}" dt="2022-11-28T06:54:07.053" v="762" actId="20577"/>
          <ac:spMkLst>
            <pc:docMk/>
            <pc:sldMk cId="1370160857" sldId="258"/>
            <ac:spMk id="3" creationId="{97C81E6C-91F4-5944-9017-913294F5E17E}"/>
          </ac:spMkLst>
        </pc:spChg>
      </pc:sldChg>
      <pc:sldChg chg="modSp">
        <pc:chgData name="来宾用户" userId="" providerId="Windows Live" clId="Web-{5D531439-B4AF-467A-9394-899C050A0324}" dt="2022-11-28T06:13:32.189" v="52" actId="20577"/>
        <pc:sldMkLst>
          <pc:docMk/>
          <pc:sldMk cId="4096195974" sldId="259"/>
        </pc:sldMkLst>
        <pc:spChg chg="mod">
          <ac:chgData name="来宾用户" userId="" providerId="Windows Live" clId="Web-{5D531439-B4AF-467A-9394-899C050A0324}" dt="2022-11-28T06:13:32.189" v="52" actId="20577"/>
          <ac:spMkLst>
            <pc:docMk/>
            <pc:sldMk cId="4096195974" sldId="259"/>
            <ac:spMk id="3" creationId="{609A6F26-112C-F045-9AA3-DB640277BE4E}"/>
          </ac:spMkLst>
        </pc:sp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media/media2.mp4>
</file>

<file path=ppt/media/media3.mp4>
</file>

<file path=ppt/media/media4.mp4>
</file>

<file path=ppt/media/media5.mp4>
</file>

<file path=ppt/media/media6.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6C123-3D07-E145-A7D7-E7E3D2144E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DE2F541-C098-2442-8293-06D6166925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F3451F4-EACF-C44E-AE4D-D6A7DD5B2A1B}"/>
              </a:ext>
            </a:extLst>
          </p:cNvPr>
          <p:cNvSpPr>
            <a:spLocks noGrp="1"/>
          </p:cNvSpPr>
          <p:nvPr>
            <p:ph type="dt" sz="half" idx="10"/>
          </p:nvPr>
        </p:nvSpPr>
        <p:spPr/>
        <p:txBody>
          <a:bodyPr/>
          <a:lstStyle/>
          <a:p>
            <a:fld id="{B65AA950-EF9E-AE41-BDDC-36BC7EB5D6E9}" type="datetimeFigureOut">
              <a:rPr lang="en-US" smtClean="0"/>
              <a:t>11/30/2022</a:t>
            </a:fld>
            <a:endParaRPr lang="en-US"/>
          </a:p>
        </p:txBody>
      </p:sp>
      <p:sp>
        <p:nvSpPr>
          <p:cNvPr id="5" name="Footer Placeholder 4">
            <a:extLst>
              <a:ext uri="{FF2B5EF4-FFF2-40B4-BE49-F238E27FC236}">
                <a16:creationId xmlns:a16="http://schemas.microsoft.com/office/drawing/2014/main" id="{058A85F7-E2F4-194A-ABD0-DD08B6EEC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571671-C1F5-8F4E-8716-6DB3A1678D01}"/>
              </a:ext>
            </a:extLst>
          </p:cNvPr>
          <p:cNvSpPr>
            <a:spLocks noGrp="1"/>
          </p:cNvSpPr>
          <p:nvPr>
            <p:ph type="sldNum" sz="quarter" idx="12"/>
          </p:nvPr>
        </p:nvSpPr>
        <p:spPr/>
        <p:txBody>
          <a:bodyPr/>
          <a:lstStyle/>
          <a:p>
            <a:fld id="{D38DE627-6610-4B46-9E4D-AB0B71FD280F}" type="slidenum">
              <a:rPr lang="en-US" smtClean="0"/>
              <a:t>‹#›</a:t>
            </a:fld>
            <a:endParaRPr lang="en-US"/>
          </a:p>
        </p:txBody>
      </p:sp>
    </p:spTree>
    <p:extLst>
      <p:ext uri="{BB962C8B-B14F-4D97-AF65-F5344CB8AC3E}">
        <p14:creationId xmlns:p14="http://schemas.microsoft.com/office/powerpoint/2010/main" val="895529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B635E-E9D7-1A44-8385-C0B4EBBBF6D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694876-95D8-C242-89F9-85EE9378521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B85E14-3A89-3446-A2B8-39E40440CE94}"/>
              </a:ext>
            </a:extLst>
          </p:cNvPr>
          <p:cNvSpPr>
            <a:spLocks noGrp="1"/>
          </p:cNvSpPr>
          <p:nvPr>
            <p:ph type="dt" sz="half" idx="10"/>
          </p:nvPr>
        </p:nvSpPr>
        <p:spPr/>
        <p:txBody>
          <a:bodyPr/>
          <a:lstStyle/>
          <a:p>
            <a:fld id="{B65AA950-EF9E-AE41-BDDC-36BC7EB5D6E9}" type="datetimeFigureOut">
              <a:rPr lang="en-US" smtClean="0"/>
              <a:t>11/30/2022</a:t>
            </a:fld>
            <a:endParaRPr lang="en-US"/>
          </a:p>
        </p:txBody>
      </p:sp>
      <p:sp>
        <p:nvSpPr>
          <p:cNvPr id="5" name="Footer Placeholder 4">
            <a:extLst>
              <a:ext uri="{FF2B5EF4-FFF2-40B4-BE49-F238E27FC236}">
                <a16:creationId xmlns:a16="http://schemas.microsoft.com/office/drawing/2014/main" id="{B724277C-F9C1-5B4F-B5DA-28088D59B0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C8D667-FD7F-BA4F-BE08-9DA2286F15A1}"/>
              </a:ext>
            </a:extLst>
          </p:cNvPr>
          <p:cNvSpPr>
            <a:spLocks noGrp="1"/>
          </p:cNvSpPr>
          <p:nvPr>
            <p:ph type="sldNum" sz="quarter" idx="12"/>
          </p:nvPr>
        </p:nvSpPr>
        <p:spPr/>
        <p:txBody>
          <a:bodyPr/>
          <a:lstStyle/>
          <a:p>
            <a:fld id="{D38DE627-6610-4B46-9E4D-AB0B71FD280F}" type="slidenum">
              <a:rPr lang="en-US" smtClean="0"/>
              <a:t>‹#›</a:t>
            </a:fld>
            <a:endParaRPr lang="en-US"/>
          </a:p>
        </p:txBody>
      </p:sp>
    </p:spTree>
    <p:extLst>
      <p:ext uri="{BB962C8B-B14F-4D97-AF65-F5344CB8AC3E}">
        <p14:creationId xmlns:p14="http://schemas.microsoft.com/office/powerpoint/2010/main" val="3690899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65B1127-BCBC-C44E-8B7D-3CD6A2C461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EAAF3EF-53FC-764F-BBEE-C544533D7C1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21BA2D-D3A7-2449-A54E-71A3100ECF0D}"/>
              </a:ext>
            </a:extLst>
          </p:cNvPr>
          <p:cNvSpPr>
            <a:spLocks noGrp="1"/>
          </p:cNvSpPr>
          <p:nvPr>
            <p:ph type="dt" sz="half" idx="10"/>
          </p:nvPr>
        </p:nvSpPr>
        <p:spPr/>
        <p:txBody>
          <a:bodyPr/>
          <a:lstStyle/>
          <a:p>
            <a:fld id="{B65AA950-EF9E-AE41-BDDC-36BC7EB5D6E9}" type="datetimeFigureOut">
              <a:rPr lang="en-US" smtClean="0"/>
              <a:t>11/30/2022</a:t>
            </a:fld>
            <a:endParaRPr lang="en-US"/>
          </a:p>
        </p:txBody>
      </p:sp>
      <p:sp>
        <p:nvSpPr>
          <p:cNvPr id="5" name="Footer Placeholder 4">
            <a:extLst>
              <a:ext uri="{FF2B5EF4-FFF2-40B4-BE49-F238E27FC236}">
                <a16:creationId xmlns:a16="http://schemas.microsoft.com/office/drawing/2014/main" id="{6CE76FA6-7ABD-144B-83A0-EEC47697A9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AFBE8D-E2AA-0C46-BBA2-5A9CC19D8292}"/>
              </a:ext>
            </a:extLst>
          </p:cNvPr>
          <p:cNvSpPr>
            <a:spLocks noGrp="1"/>
          </p:cNvSpPr>
          <p:nvPr>
            <p:ph type="sldNum" sz="quarter" idx="12"/>
          </p:nvPr>
        </p:nvSpPr>
        <p:spPr/>
        <p:txBody>
          <a:bodyPr/>
          <a:lstStyle/>
          <a:p>
            <a:fld id="{D38DE627-6610-4B46-9E4D-AB0B71FD280F}" type="slidenum">
              <a:rPr lang="en-US" smtClean="0"/>
              <a:t>‹#›</a:t>
            </a:fld>
            <a:endParaRPr lang="en-US"/>
          </a:p>
        </p:txBody>
      </p:sp>
    </p:spTree>
    <p:extLst>
      <p:ext uri="{BB962C8B-B14F-4D97-AF65-F5344CB8AC3E}">
        <p14:creationId xmlns:p14="http://schemas.microsoft.com/office/powerpoint/2010/main" val="3923354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7FAD2-F0C6-844E-955D-41995F5796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F231EE-40DD-5C4A-8149-AC97CB3130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EBCC9F-C3B9-BA4A-BF65-47E60F40651C}"/>
              </a:ext>
            </a:extLst>
          </p:cNvPr>
          <p:cNvSpPr>
            <a:spLocks noGrp="1"/>
          </p:cNvSpPr>
          <p:nvPr>
            <p:ph type="dt" sz="half" idx="10"/>
          </p:nvPr>
        </p:nvSpPr>
        <p:spPr/>
        <p:txBody>
          <a:bodyPr/>
          <a:lstStyle/>
          <a:p>
            <a:fld id="{B65AA950-EF9E-AE41-BDDC-36BC7EB5D6E9}" type="datetimeFigureOut">
              <a:rPr lang="en-US" smtClean="0"/>
              <a:t>11/30/2022</a:t>
            </a:fld>
            <a:endParaRPr lang="en-US"/>
          </a:p>
        </p:txBody>
      </p:sp>
      <p:sp>
        <p:nvSpPr>
          <p:cNvPr id="5" name="Footer Placeholder 4">
            <a:extLst>
              <a:ext uri="{FF2B5EF4-FFF2-40B4-BE49-F238E27FC236}">
                <a16:creationId xmlns:a16="http://schemas.microsoft.com/office/drawing/2014/main" id="{9EEC78C9-1EDF-7049-A657-1B83A0B19A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F5D095-277C-1F48-BCC8-EBA4738B2699}"/>
              </a:ext>
            </a:extLst>
          </p:cNvPr>
          <p:cNvSpPr>
            <a:spLocks noGrp="1"/>
          </p:cNvSpPr>
          <p:nvPr>
            <p:ph type="sldNum" sz="quarter" idx="12"/>
          </p:nvPr>
        </p:nvSpPr>
        <p:spPr/>
        <p:txBody>
          <a:bodyPr/>
          <a:lstStyle/>
          <a:p>
            <a:fld id="{D38DE627-6610-4B46-9E4D-AB0B71FD280F}" type="slidenum">
              <a:rPr lang="en-US" smtClean="0"/>
              <a:t>‹#›</a:t>
            </a:fld>
            <a:endParaRPr lang="en-US"/>
          </a:p>
        </p:txBody>
      </p:sp>
    </p:spTree>
    <p:extLst>
      <p:ext uri="{BB962C8B-B14F-4D97-AF65-F5344CB8AC3E}">
        <p14:creationId xmlns:p14="http://schemas.microsoft.com/office/powerpoint/2010/main" val="3094688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A90E4-766A-5944-AB6C-523BBC044F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E8F947-679B-9E47-8738-969C2E238E4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B5888A-1747-CA47-8694-C1B6F6415411}"/>
              </a:ext>
            </a:extLst>
          </p:cNvPr>
          <p:cNvSpPr>
            <a:spLocks noGrp="1"/>
          </p:cNvSpPr>
          <p:nvPr>
            <p:ph type="dt" sz="half" idx="10"/>
          </p:nvPr>
        </p:nvSpPr>
        <p:spPr/>
        <p:txBody>
          <a:bodyPr/>
          <a:lstStyle/>
          <a:p>
            <a:fld id="{B65AA950-EF9E-AE41-BDDC-36BC7EB5D6E9}" type="datetimeFigureOut">
              <a:rPr lang="en-US" smtClean="0"/>
              <a:t>11/30/2022</a:t>
            </a:fld>
            <a:endParaRPr lang="en-US"/>
          </a:p>
        </p:txBody>
      </p:sp>
      <p:sp>
        <p:nvSpPr>
          <p:cNvPr id="5" name="Footer Placeholder 4">
            <a:extLst>
              <a:ext uri="{FF2B5EF4-FFF2-40B4-BE49-F238E27FC236}">
                <a16:creationId xmlns:a16="http://schemas.microsoft.com/office/drawing/2014/main" id="{70BFE905-8B8F-A94B-99A0-B99E2FE75E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79E732-685A-2347-A806-89064E15E185}"/>
              </a:ext>
            </a:extLst>
          </p:cNvPr>
          <p:cNvSpPr>
            <a:spLocks noGrp="1"/>
          </p:cNvSpPr>
          <p:nvPr>
            <p:ph type="sldNum" sz="quarter" idx="12"/>
          </p:nvPr>
        </p:nvSpPr>
        <p:spPr/>
        <p:txBody>
          <a:bodyPr/>
          <a:lstStyle/>
          <a:p>
            <a:fld id="{D38DE627-6610-4B46-9E4D-AB0B71FD280F}" type="slidenum">
              <a:rPr lang="en-US" smtClean="0"/>
              <a:t>‹#›</a:t>
            </a:fld>
            <a:endParaRPr lang="en-US"/>
          </a:p>
        </p:txBody>
      </p:sp>
    </p:spTree>
    <p:extLst>
      <p:ext uri="{BB962C8B-B14F-4D97-AF65-F5344CB8AC3E}">
        <p14:creationId xmlns:p14="http://schemas.microsoft.com/office/powerpoint/2010/main" val="431049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6EB16-8062-644B-9A53-C25C4CE04C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649981-FB28-EC4E-92F4-148FE417F47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8BB9951-9642-8C46-8D96-47FCFD04AF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8D83AB-1649-C048-9D52-C8BFB45DA5B8}"/>
              </a:ext>
            </a:extLst>
          </p:cNvPr>
          <p:cNvSpPr>
            <a:spLocks noGrp="1"/>
          </p:cNvSpPr>
          <p:nvPr>
            <p:ph type="dt" sz="half" idx="10"/>
          </p:nvPr>
        </p:nvSpPr>
        <p:spPr/>
        <p:txBody>
          <a:bodyPr/>
          <a:lstStyle/>
          <a:p>
            <a:fld id="{B65AA950-EF9E-AE41-BDDC-36BC7EB5D6E9}" type="datetimeFigureOut">
              <a:rPr lang="en-US" smtClean="0"/>
              <a:t>11/30/2022</a:t>
            </a:fld>
            <a:endParaRPr lang="en-US"/>
          </a:p>
        </p:txBody>
      </p:sp>
      <p:sp>
        <p:nvSpPr>
          <p:cNvPr id="6" name="Footer Placeholder 5">
            <a:extLst>
              <a:ext uri="{FF2B5EF4-FFF2-40B4-BE49-F238E27FC236}">
                <a16:creationId xmlns:a16="http://schemas.microsoft.com/office/drawing/2014/main" id="{5955FBF1-1124-374C-870C-CF27B8DBD6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32CE5-26D9-F543-AD0E-4CDBDBF129DD}"/>
              </a:ext>
            </a:extLst>
          </p:cNvPr>
          <p:cNvSpPr>
            <a:spLocks noGrp="1"/>
          </p:cNvSpPr>
          <p:nvPr>
            <p:ph type="sldNum" sz="quarter" idx="12"/>
          </p:nvPr>
        </p:nvSpPr>
        <p:spPr/>
        <p:txBody>
          <a:bodyPr/>
          <a:lstStyle/>
          <a:p>
            <a:fld id="{D38DE627-6610-4B46-9E4D-AB0B71FD280F}" type="slidenum">
              <a:rPr lang="en-US" smtClean="0"/>
              <a:t>‹#›</a:t>
            </a:fld>
            <a:endParaRPr lang="en-US"/>
          </a:p>
        </p:txBody>
      </p:sp>
    </p:spTree>
    <p:extLst>
      <p:ext uri="{BB962C8B-B14F-4D97-AF65-F5344CB8AC3E}">
        <p14:creationId xmlns:p14="http://schemas.microsoft.com/office/powerpoint/2010/main" val="4030368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49E2A-9859-564A-95A2-B00DCD7668D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599FF08-A9F9-5A48-9231-C8BF7C1A5D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1CA82F-E145-B042-9D4C-858EACF8F4F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A7D1AF1-210C-D541-A539-F3EEE86CA6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F3F549-AAD1-FB4B-BEEA-629DDE2186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7B3808-6772-4044-8D2D-DDDF09209C77}"/>
              </a:ext>
            </a:extLst>
          </p:cNvPr>
          <p:cNvSpPr>
            <a:spLocks noGrp="1"/>
          </p:cNvSpPr>
          <p:nvPr>
            <p:ph type="dt" sz="half" idx="10"/>
          </p:nvPr>
        </p:nvSpPr>
        <p:spPr/>
        <p:txBody>
          <a:bodyPr/>
          <a:lstStyle/>
          <a:p>
            <a:fld id="{B65AA950-EF9E-AE41-BDDC-36BC7EB5D6E9}" type="datetimeFigureOut">
              <a:rPr lang="en-US" smtClean="0"/>
              <a:t>11/30/2022</a:t>
            </a:fld>
            <a:endParaRPr lang="en-US"/>
          </a:p>
        </p:txBody>
      </p:sp>
      <p:sp>
        <p:nvSpPr>
          <p:cNvPr id="8" name="Footer Placeholder 7">
            <a:extLst>
              <a:ext uri="{FF2B5EF4-FFF2-40B4-BE49-F238E27FC236}">
                <a16:creationId xmlns:a16="http://schemas.microsoft.com/office/drawing/2014/main" id="{65375449-83F6-3349-841D-EA58B861775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2DC7B72-981D-A74F-B306-342CA46CF894}"/>
              </a:ext>
            </a:extLst>
          </p:cNvPr>
          <p:cNvSpPr>
            <a:spLocks noGrp="1"/>
          </p:cNvSpPr>
          <p:nvPr>
            <p:ph type="sldNum" sz="quarter" idx="12"/>
          </p:nvPr>
        </p:nvSpPr>
        <p:spPr/>
        <p:txBody>
          <a:bodyPr/>
          <a:lstStyle/>
          <a:p>
            <a:fld id="{D38DE627-6610-4B46-9E4D-AB0B71FD280F}" type="slidenum">
              <a:rPr lang="en-US" smtClean="0"/>
              <a:t>‹#›</a:t>
            </a:fld>
            <a:endParaRPr lang="en-US"/>
          </a:p>
        </p:txBody>
      </p:sp>
    </p:spTree>
    <p:extLst>
      <p:ext uri="{BB962C8B-B14F-4D97-AF65-F5344CB8AC3E}">
        <p14:creationId xmlns:p14="http://schemas.microsoft.com/office/powerpoint/2010/main" val="3966429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AA77C-7CA0-164E-94AB-01DCB4DABE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3A2909-4B05-D145-B356-6434D8C62A2D}"/>
              </a:ext>
            </a:extLst>
          </p:cNvPr>
          <p:cNvSpPr>
            <a:spLocks noGrp="1"/>
          </p:cNvSpPr>
          <p:nvPr>
            <p:ph type="dt" sz="half" idx="10"/>
          </p:nvPr>
        </p:nvSpPr>
        <p:spPr/>
        <p:txBody>
          <a:bodyPr/>
          <a:lstStyle/>
          <a:p>
            <a:fld id="{B65AA950-EF9E-AE41-BDDC-36BC7EB5D6E9}" type="datetimeFigureOut">
              <a:rPr lang="en-US" smtClean="0"/>
              <a:t>11/30/2022</a:t>
            </a:fld>
            <a:endParaRPr lang="en-US"/>
          </a:p>
        </p:txBody>
      </p:sp>
      <p:sp>
        <p:nvSpPr>
          <p:cNvPr id="4" name="Footer Placeholder 3">
            <a:extLst>
              <a:ext uri="{FF2B5EF4-FFF2-40B4-BE49-F238E27FC236}">
                <a16:creationId xmlns:a16="http://schemas.microsoft.com/office/drawing/2014/main" id="{383DB73E-A365-B44C-BC06-684D6B3F0CC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043197-8337-6747-A78C-B9403BCE6189}"/>
              </a:ext>
            </a:extLst>
          </p:cNvPr>
          <p:cNvSpPr>
            <a:spLocks noGrp="1"/>
          </p:cNvSpPr>
          <p:nvPr>
            <p:ph type="sldNum" sz="quarter" idx="12"/>
          </p:nvPr>
        </p:nvSpPr>
        <p:spPr/>
        <p:txBody>
          <a:bodyPr/>
          <a:lstStyle/>
          <a:p>
            <a:fld id="{D38DE627-6610-4B46-9E4D-AB0B71FD280F}" type="slidenum">
              <a:rPr lang="en-US" smtClean="0"/>
              <a:t>‹#›</a:t>
            </a:fld>
            <a:endParaRPr lang="en-US"/>
          </a:p>
        </p:txBody>
      </p:sp>
    </p:spTree>
    <p:extLst>
      <p:ext uri="{BB962C8B-B14F-4D97-AF65-F5344CB8AC3E}">
        <p14:creationId xmlns:p14="http://schemas.microsoft.com/office/powerpoint/2010/main" val="5455459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9890663-E0C6-E347-B34C-D77EE3CCFF3C}"/>
              </a:ext>
            </a:extLst>
          </p:cNvPr>
          <p:cNvSpPr>
            <a:spLocks noGrp="1"/>
          </p:cNvSpPr>
          <p:nvPr>
            <p:ph type="dt" sz="half" idx="10"/>
          </p:nvPr>
        </p:nvSpPr>
        <p:spPr/>
        <p:txBody>
          <a:bodyPr/>
          <a:lstStyle/>
          <a:p>
            <a:fld id="{B65AA950-EF9E-AE41-BDDC-36BC7EB5D6E9}" type="datetimeFigureOut">
              <a:rPr lang="en-US" smtClean="0"/>
              <a:t>11/30/2022</a:t>
            </a:fld>
            <a:endParaRPr lang="en-US"/>
          </a:p>
        </p:txBody>
      </p:sp>
      <p:sp>
        <p:nvSpPr>
          <p:cNvPr id="3" name="Footer Placeholder 2">
            <a:extLst>
              <a:ext uri="{FF2B5EF4-FFF2-40B4-BE49-F238E27FC236}">
                <a16:creationId xmlns:a16="http://schemas.microsoft.com/office/drawing/2014/main" id="{BD6102A7-3CE6-124D-903B-C643C53B53C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C8692D-CFF8-D846-9DE4-FC49E0F19779}"/>
              </a:ext>
            </a:extLst>
          </p:cNvPr>
          <p:cNvSpPr>
            <a:spLocks noGrp="1"/>
          </p:cNvSpPr>
          <p:nvPr>
            <p:ph type="sldNum" sz="quarter" idx="12"/>
          </p:nvPr>
        </p:nvSpPr>
        <p:spPr/>
        <p:txBody>
          <a:bodyPr/>
          <a:lstStyle/>
          <a:p>
            <a:fld id="{D38DE627-6610-4B46-9E4D-AB0B71FD280F}" type="slidenum">
              <a:rPr lang="en-US" smtClean="0"/>
              <a:t>‹#›</a:t>
            </a:fld>
            <a:endParaRPr lang="en-US"/>
          </a:p>
        </p:txBody>
      </p:sp>
    </p:spTree>
    <p:extLst>
      <p:ext uri="{BB962C8B-B14F-4D97-AF65-F5344CB8AC3E}">
        <p14:creationId xmlns:p14="http://schemas.microsoft.com/office/powerpoint/2010/main" val="1250191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4E144-509E-7346-BF8B-B67DDFC8F6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5A8E9C-B482-614B-93E4-EB891546BF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E1B2E2D-1496-DB4D-9849-1855663B31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40B0B4-152B-6643-AB4B-216B38644EB0}"/>
              </a:ext>
            </a:extLst>
          </p:cNvPr>
          <p:cNvSpPr>
            <a:spLocks noGrp="1"/>
          </p:cNvSpPr>
          <p:nvPr>
            <p:ph type="dt" sz="half" idx="10"/>
          </p:nvPr>
        </p:nvSpPr>
        <p:spPr/>
        <p:txBody>
          <a:bodyPr/>
          <a:lstStyle/>
          <a:p>
            <a:fld id="{B65AA950-EF9E-AE41-BDDC-36BC7EB5D6E9}" type="datetimeFigureOut">
              <a:rPr lang="en-US" smtClean="0"/>
              <a:t>11/30/2022</a:t>
            </a:fld>
            <a:endParaRPr lang="en-US"/>
          </a:p>
        </p:txBody>
      </p:sp>
      <p:sp>
        <p:nvSpPr>
          <p:cNvPr id="6" name="Footer Placeholder 5">
            <a:extLst>
              <a:ext uri="{FF2B5EF4-FFF2-40B4-BE49-F238E27FC236}">
                <a16:creationId xmlns:a16="http://schemas.microsoft.com/office/drawing/2014/main" id="{479B73F9-ECC4-B14D-B0D1-29DCA89FEA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3D3231-7908-984D-B4AF-670FB13F9CBF}"/>
              </a:ext>
            </a:extLst>
          </p:cNvPr>
          <p:cNvSpPr>
            <a:spLocks noGrp="1"/>
          </p:cNvSpPr>
          <p:nvPr>
            <p:ph type="sldNum" sz="quarter" idx="12"/>
          </p:nvPr>
        </p:nvSpPr>
        <p:spPr/>
        <p:txBody>
          <a:bodyPr/>
          <a:lstStyle/>
          <a:p>
            <a:fld id="{D38DE627-6610-4B46-9E4D-AB0B71FD280F}" type="slidenum">
              <a:rPr lang="en-US" smtClean="0"/>
              <a:t>‹#›</a:t>
            </a:fld>
            <a:endParaRPr lang="en-US"/>
          </a:p>
        </p:txBody>
      </p:sp>
    </p:spTree>
    <p:extLst>
      <p:ext uri="{BB962C8B-B14F-4D97-AF65-F5344CB8AC3E}">
        <p14:creationId xmlns:p14="http://schemas.microsoft.com/office/powerpoint/2010/main" val="604259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07E7C-1FED-D743-BDC8-79438F1861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FED032-C504-014E-A46C-0E655A3C57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E4737CA-9B4B-234C-8E56-6ECBBA5A31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305431-BD7A-B84D-8549-BFEDFE3BFCC6}"/>
              </a:ext>
            </a:extLst>
          </p:cNvPr>
          <p:cNvSpPr>
            <a:spLocks noGrp="1"/>
          </p:cNvSpPr>
          <p:nvPr>
            <p:ph type="dt" sz="half" idx="10"/>
          </p:nvPr>
        </p:nvSpPr>
        <p:spPr/>
        <p:txBody>
          <a:bodyPr/>
          <a:lstStyle/>
          <a:p>
            <a:fld id="{B65AA950-EF9E-AE41-BDDC-36BC7EB5D6E9}" type="datetimeFigureOut">
              <a:rPr lang="en-US" smtClean="0"/>
              <a:t>11/30/2022</a:t>
            </a:fld>
            <a:endParaRPr lang="en-US"/>
          </a:p>
        </p:txBody>
      </p:sp>
      <p:sp>
        <p:nvSpPr>
          <p:cNvPr id="6" name="Footer Placeholder 5">
            <a:extLst>
              <a:ext uri="{FF2B5EF4-FFF2-40B4-BE49-F238E27FC236}">
                <a16:creationId xmlns:a16="http://schemas.microsoft.com/office/drawing/2014/main" id="{5F2CD797-B76C-C04B-AB47-37E907699D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793741-E560-B647-9259-7B937E00892F}"/>
              </a:ext>
            </a:extLst>
          </p:cNvPr>
          <p:cNvSpPr>
            <a:spLocks noGrp="1"/>
          </p:cNvSpPr>
          <p:nvPr>
            <p:ph type="sldNum" sz="quarter" idx="12"/>
          </p:nvPr>
        </p:nvSpPr>
        <p:spPr/>
        <p:txBody>
          <a:bodyPr/>
          <a:lstStyle/>
          <a:p>
            <a:fld id="{D38DE627-6610-4B46-9E4D-AB0B71FD280F}" type="slidenum">
              <a:rPr lang="en-US" smtClean="0"/>
              <a:t>‹#›</a:t>
            </a:fld>
            <a:endParaRPr lang="en-US"/>
          </a:p>
        </p:txBody>
      </p:sp>
    </p:spTree>
    <p:extLst>
      <p:ext uri="{BB962C8B-B14F-4D97-AF65-F5344CB8AC3E}">
        <p14:creationId xmlns:p14="http://schemas.microsoft.com/office/powerpoint/2010/main" val="15937020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FFAEFC-8D35-C64A-9CBF-FFACAA8277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1B21202-BCE9-5C47-A961-FCCE947CE7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90630-A3D9-5040-9B2C-3EE0FE1BBA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AA950-EF9E-AE41-BDDC-36BC7EB5D6E9}" type="datetimeFigureOut">
              <a:rPr lang="en-US" smtClean="0"/>
              <a:t>11/30/2022</a:t>
            </a:fld>
            <a:endParaRPr lang="en-US"/>
          </a:p>
        </p:txBody>
      </p:sp>
      <p:sp>
        <p:nvSpPr>
          <p:cNvPr id="5" name="Footer Placeholder 4">
            <a:extLst>
              <a:ext uri="{FF2B5EF4-FFF2-40B4-BE49-F238E27FC236}">
                <a16:creationId xmlns:a16="http://schemas.microsoft.com/office/drawing/2014/main" id="{194CD06E-1AA2-7E43-8145-E7C9C86D56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B988CFA-5F28-2542-8CFC-46F0E7D61F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8DE627-6610-4B46-9E4D-AB0B71FD280F}" type="slidenum">
              <a:rPr lang="en-US" smtClean="0"/>
              <a:t>‹#›</a:t>
            </a:fld>
            <a:endParaRPr lang="en-US"/>
          </a:p>
        </p:txBody>
      </p:sp>
    </p:spTree>
    <p:extLst>
      <p:ext uri="{BB962C8B-B14F-4D97-AF65-F5344CB8AC3E}">
        <p14:creationId xmlns:p14="http://schemas.microsoft.com/office/powerpoint/2010/main" val="19581252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video" Target="../media/media4.mp4"/><Relationship Id="rId13" Type="http://schemas.openxmlformats.org/officeDocument/2006/relationships/slideLayout" Target="../slideLayouts/slideLayout2.xml"/><Relationship Id="rId18" Type="http://schemas.openxmlformats.org/officeDocument/2006/relationships/image" Target="../media/image5.png"/><Relationship Id="rId3" Type="http://schemas.microsoft.com/office/2007/relationships/media" Target="../media/media2.mp4"/><Relationship Id="rId7" Type="http://schemas.microsoft.com/office/2007/relationships/media" Target="../media/media4.mp4"/><Relationship Id="rId12" Type="http://schemas.openxmlformats.org/officeDocument/2006/relationships/video" Target="../media/media6.mp4"/><Relationship Id="rId17" Type="http://schemas.openxmlformats.org/officeDocument/2006/relationships/image" Target="../media/image4.png"/><Relationship Id="rId2" Type="http://schemas.openxmlformats.org/officeDocument/2006/relationships/video" Target="../media/media1.mp4"/><Relationship Id="rId16" Type="http://schemas.openxmlformats.org/officeDocument/2006/relationships/image" Target="../media/image3.png"/><Relationship Id="rId1" Type="http://schemas.microsoft.com/office/2007/relationships/media" Target="../media/media1.mp4"/><Relationship Id="rId6" Type="http://schemas.openxmlformats.org/officeDocument/2006/relationships/video" Target="../media/media3.mp4"/><Relationship Id="rId11" Type="http://schemas.microsoft.com/office/2007/relationships/media" Target="../media/media6.mp4"/><Relationship Id="rId5" Type="http://schemas.microsoft.com/office/2007/relationships/media" Target="../media/media3.mp4"/><Relationship Id="rId15" Type="http://schemas.openxmlformats.org/officeDocument/2006/relationships/image" Target="../media/image2.png"/><Relationship Id="rId10" Type="http://schemas.openxmlformats.org/officeDocument/2006/relationships/video" Target="../media/media5.mp4"/><Relationship Id="rId19" Type="http://schemas.openxmlformats.org/officeDocument/2006/relationships/image" Target="../media/image6.png"/><Relationship Id="rId4" Type="http://schemas.openxmlformats.org/officeDocument/2006/relationships/video" Target="../media/media2.mp4"/><Relationship Id="rId9" Type="http://schemas.microsoft.com/office/2007/relationships/media" Target="../media/media5.mp4"/><Relationship Id="rId1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B8FDA-90D1-3C48-B08F-332457B5D76F}"/>
              </a:ext>
            </a:extLst>
          </p:cNvPr>
          <p:cNvSpPr>
            <a:spLocks noGrp="1"/>
          </p:cNvSpPr>
          <p:nvPr>
            <p:ph type="title"/>
          </p:nvPr>
        </p:nvSpPr>
        <p:spPr/>
        <p:txBody>
          <a:bodyPr/>
          <a:lstStyle/>
          <a:p>
            <a:pPr algn="ctr"/>
            <a:r>
              <a:rPr lang="en-US"/>
              <a:t>Project Report</a:t>
            </a:r>
          </a:p>
        </p:txBody>
      </p:sp>
      <p:sp>
        <p:nvSpPr>
          <p:cNvPr id="3" name="Content Placeholder 2">
            <a:extLst>
              <a:ext uri="{FF2B5EF4-FFF2-40B4-BE49-F238E27FC236}">
                <a16:creationId xmlns:a16="http://schemas.microsoft.com/office/drawing/2014/main" id="{609A6F26-112C-F045-9AA3-DB640277BE4E}"/>
              </a:ext>
            </a:extLst>
          </p:cNvPr>
          <p:cNvSpPr>
            <a:spLocks noGrp="1"/>
          </p:cNvSpPr>
          <p:nvPr>
            <p:ph idx="1"/>
          </p:nvPr>
        </p:nvSpPr>
        <p:spPr/>
        <p:txBody>
          <a:bodyPr/>
          <a:lstStyle/>
          <a:p>
            <a:r>
              <a:rPr lang="en-US"/>
              <a:t>Project title:</a:t>
            </a:r>
            <a:r>
              <a:rPr lang="en-US" altLang="zh-CN" sz="2800">
                <a:solidFill>
                  <a:srgbClr val="282828"/>
                </a:solidFill>
                <a:effectLst/>
                <a:latin typeface="Helvetica" panose="020B0604020202020204" pitchFamily="34" charset="0"/>
                <a:ea typeface="等线" panose="02010600030101010101" pitchFamily="2" charset="-122"/>
              </a:rPr>
              <a:t> Hand Gesture based mouse control</a:t>
            </a:r>
          </a:p>
          <a:p>
            <a:r>
              <a:rPr lang="en-US"/>
              <a:t>Name: </a:t>
            </a:r>
            <a:r>
              <a:rPr lang="en-US" altLang="zh-CN"/>
              <a:t>Yukun Duan and </a:t>
            </a:r>
            <a:r>
              <a:rPr lang="en-US" altLang="zh-CN" err="1"/>
              <a:t>Jianlin</a:t>
            </a:r>
            <a:r>
              <a:rPr lang="en-US" altLang="zh-CN"/>
              <a:t> Dou</a:t>
            </a:r>
            <a:endParaRPr lang="en-US"/>
          </a:p>
          <a:p>
            <a:r>
              <a:rPr lang="en-US"/>
              <a:t>Description of project:</a:t>
            </a:r>
          </a:p>
          <a:p>
            <a:pPr marL="0" indent="0">
              <a:buNone/>
            </a:pPr>
            <a:r>
              <a:rPr lang="en-US"/>
              <a:t>You can assess the mouse with gestures without physically touching the mouse. This project aims to detect the hand and count the fingers. </a:t>
            </a:r>
          </a:p>
          <a:p>
            <a:pPr marL="0" indent="0">
              <a:buNone/>
            </a:pPr>
            <a:r>
              <a:rPr lang="en-US"/>
              <a:t>With one finger moving horizontally in front of the camera(phone), you can move the mouse, when moving vertically you can left-click. </a:t>
            </a:r>
          </a:p>
          <a:p>
            <a:pPr marL="0" indent="0">
              <a:buNone/>
            </a:pPr>
            <a:r>
              <a:rPr lang="en-US"/>
              <a:t>With two fingers detected moving horizontally, you can scroll the mouse wheel, when moving vertically you can right-click.</a:t>
            </a:r>
          </a:p>
        </p:txBody>
      </p:sp>
    </p:spTree>
    <p:extLst>
      <p:ext uri="{BB962C8B-B14F-4D97-AF65-F5344CB8AC3E}">
        <p14:creationId xmlns:p14="http://schemas.microsoft.com/office/powerpoint/2010/main" val="3517907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B8FDA-90D1-3C48-B08F-332457B5D76F}"/>
              </a:ext>
            </a:extLst>
          </p:cNvPr>
          <p:cNvSpPr>
            <a:spLocks noGrp="1"/>
          </p:cNvSpPr>
          <p:nvPr>
            <p:ph type="title"/>
          </p:nvPr>
        </p:nvSpPr>
        <p:spPr>
          <a:xfrm>
            <a:off x="0" y="18255"/>
            <a:ext cx="10515600" cy="1325563"/>
          </a:xfrm>
        </p:spPr>
        <p:txBody>
          <a:bodyPr/>
          <a:lstStyle/>
          <a:p>
            <a:r>
              <a:rPr lang="en-US"/>
              <a:t>Framework</a:t>
            </a:r>
          </a:p>
        </p:txBody>
      </p:sp>
      <p:sp>
        <p:nvSpPr>
          <p:cNvPr id="3" name="Content Placeholder 2">
            <a:extLst>
              <a:ext uri="{FF2B5EF4-FFF2-40B4-BE49-F238E27FC236}">
                <a16:creationId xmlns:a16="http://schemas.microsoft.com/office/drawing/2014/main" id="{609A6F26-112C-F045-9AA3-DB640277BE4E}"/>
              </a:ext>
            </a:extLst>
          </p:cNvPr>
          <p:cNvSpPr>
            <a:spLocks noGrp="1"/>
          </p:cNvSpPr>
          <p:nvPr>
            <p:ph idx="1"/>
          </p:nvPr>
        </p:nvSpPr>
        <p:spPr>
          <a:xfrm>
            <a:off x="122766" y="1050925"/>
            <a:ext cx="11853334" cy="5455708"/>
          </a:xfrm>
        </p:spPr>
        <p:txBody>
          <a:bodyPr vert="horz" lIns="91440" tIns="45720" rIns="91440" bIns="45720" rtlCol="0" anchor="t">
            <a:normAutofit fontScale="70000" lnSpcReduction="20000"/>
          </a:bodyPr>
          <a:lstStyle/>
          <a:p>
            <a:r>
              <a:rPr lang="en-US"/>
              <a:t>Data:</a:t>
            </a:r>
          </a:p>
          <a:p>
            <a:pPr marL="0" indent="0">
              <a:buNone/>
            </a:pPr>
            <a:r>
              <a:rPr lang="en-US" altLang="zh-CN"/>
              <a:t>Two phones will be set above and front and will record a hand-moving video (about 3 sec) at the same time.</a:t>
            </a:r>
          </a:p>
          <a:p>
            <a:pPr marL="0" indent="0">
              <a:buNone/>
            </a:pPr>
            <a:r>
              <a:rPr lang="en-US" altLang="zh-CN"/>
              <a:t>Video recorded from different directions will be saved separately.</a:t>
            </a:r>
          </a:p>
          <a:p>
            <a:r>
              <a:rPr lang="en-US"/>
              <a:t>Algorithms/methods explored:</a:t>
            </a:r>
          </a:p>
          <a:p>
            <a:pPr marL="0" indent="0">
              <a:buNone/>
            </a:pPr>
            <a:r>
              <a:rPr lang="en-US" altLang="zh-CN"/>
              <a:t> Motion Detection, Motion History Image, Normal Flow, KLT feature tracking </a:t>
            </a:r>
            <a:endParaRPr lang="en-US"/>
          </a:p>
          <a:p>
            <a:r>
              <a:rPr lang="en-US"/>
              <a:t>What we did (per team member):</a:t>
            </a:r>
          </a:p>
          <a:p>
            <a:pPr marL="0" indent="0">
              <a:buNone/>
            </a:pPr>
            <a:r>
              <a:rPr lang="en-US" altLang="zh-CN"/>
              <a:t>1) Background Removal:</a:t>
            </a:r>
          </a:p>
          <a:p>
            <a:pPr marL="0" indent="0">
              <a:buNone/>
            </a:pPr>
            <a:r>
              <a:rPr lang="en-US" altLang="zh-CN">
                <a:ea typeface="等线"/>
              </a:rPr>
              <a:t>           -</a:t>
            </a:r>
            <a:r>
              <a:rPr lang="en-US" altLang="zh-CN">
                <a:ea typeface="等线"/>
                <a:cs typeface="+mn-lt"/>
              </a:rPr>
              <a:t>Split each frame and show abs image differencing between consecutive frames.</a:t>
            </a:r>
            <a:endParaRPr lang="en-US" altLang="zh-CN">
              <a:ea typeface="等线"/>
              <a:cs typeface="Calibri"/>
            </a:endParaRPr>
          </a:p>
          <a:p>
            <a:pPr marL="0" indent="0">
              <a:buNone/>
            </a:pPr>
            <a:r>
              <a:rPr lang="en-US" altLang="zh-CN"/>
              <a:t>2) Finger number detection:</a:t>
            </a:r>
          </a:p>
          <a:p>
            <a:pPr marL="0" indent="0">
              <a:buNone/>
            </a:pPr>
            <a:r>
              <a:rPr lang="en-US" altLang="zh-CN">
                <a:ea typeface="等线"/>
              </a:rPr>
              <a:t>           -Check the angle between the farthest points and the concavities of the hand is within specified limits (usually the angle between the tip of our finger and the two closest concavities is within a certain range).</a:t>
            </a:r>
            <a:endParaRPr lang="en-US" altLang="zh-CN">
              <a:ea typeface="等线"/>
              <a:cs typeface="Calibri"/>
            </a:endParaRPr>
          </a:p>
          <a:p>
            <a:pPr marL="0" indent="0">
              <a:buNone/>
            </a:pPr>
            <a:r>
              <a:rPr lang="en-US" altLang="zh-CN"/>
              <a:t>3) Horizontal movement detection:</a:t>
            </a:r>
          </a:p>
          <a:p>
            <a:pPr marL="0" indent="0">
              <a:buNone/>
            </a:pPr>
            <a:r>
              <a:rPr lang="en-US" altLang="zh-CN"/>
              <a:t>           -Using MHI detect the path and the motion of finger(s).</a:t>
            </a:r>
          </a:p>
          <a:p>
            <a:pPr marL="0" indent="0">
              <a:buNone/>
            </a:pPr>
            <a:r>
              <a:rPr lang="en-US" altLang="zh-CN"/>
              <a:t>4) Vertical movement detection:</a:t>
            </a:r>
          </a:p>
          <a:p>
            <a:pPr marL="0" indent="0">
              <a:buNone/>
            </a:pPr>
            <a:r>
              <a:rPr lang="en-US" altLang="zh-CN">
                <a:ea typeface="等线"/>
              </a:rPr>
              <a:t>           -Using normal optical flow detect the vertical movement of each consecutive frame. When movement on  negative y-axis exceeds a certain threshold, it will report a click event.</a:t>
            </a:r>
            <a:endParaRPr lang="zh-CN" altLang="en-US"/>
          </a:p>
          <a:p>
            <a:endParaRPr lang="en-US"/>
          </a:p>
        </p:txBody>
      </p:sp>
    </p:spTree>
    <p:extLst>
      <p:ext uri="{BB962C8B-B14F-4D97-AF65-F5344CB8AC3E}">
        <p14:creationId xmlns:p14="http://schemas.microsoft.com/office/powerpoint/2010/main" val="4096195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AE9D2-EAFB-3544-A6D6-33E6216A88E2}"/>
              </a:ext>
            </a:extLst>
          </p:cNvPr>
          <p:cNvSpPr>
            <a:spLocks noGrp="1"/>
          </p:cNvSpPr>
          <p:nvPr>
            <p:ph type="title"/>
          </p:nvPr>
        </p:nvSpPr>
        <p:spPr>
          <a:xfrm>
            <a:off x="59267" y="-45508"/>
            <a:ext cx="10515600" cy="1325563"/>
          </a:xfrm>
        </p:spPr>
        <p:txBody>
          <a:bodyPr>
            <a:normAutofit/>
          </a:bodyPr>
          <a:lstStyle/>
          <a:p>
            <a:r>
              <a:rPr lang="en-US" sz="3600"/>
              <a:t>Results:</a:t>
            </a:r>
          </a:p>
        </p:txBody>
      </p:sp>
      <p:sp>
        <p:nvSpPr>
          <p:cNvPr id="3" name="Content Placeholder 2">
            <a:extLst>
              <a:ext uri="{FF2B5EF4-FFF2-40B4-BE49-F238E27FC236}">
                <a16:creationId xmlns:a16="http://schemas.microsoft.com/office/drawing/2014/main" id="{97C81E6C-91F4-5944-9017-913294F5E17E}"/>
              </a:ext>
            </a:extLst>
          </p:cNvPr>
          <p:cNvSpPr>
            <a:spLocks noGrp="1"/>
          </p:cNvSpPr>
          <p:nvPr>
            <p:ph idx="1"/>
          </p:nvPr>
        </p:nvSpPr>
        <p:spPr>
          <a:xfrm>
            <a:off x="59267" y="897467"/>
            <a:ext cx="11243733" cy="5854700"/>
          </a:xfrm>
        </p:spPr>
        <p:txBody>
          <a:bodyPr vert="horz" lIns="91440" tIns="45720" rIns="91440" bIns="45720" rtlCol="0" anchor="t">
            <a:normAutofit/>
          </a:bodyPr>
          <a:lstStyle/>
          <a:p>
            <a:pPr marL="0" indent="0">
              <a:buNone/>
            </a:pPr>
            <a:endParaRPr lang="en-US"/>
          </a:p>
          <a:p>
            <a:pPr marL="0" indent="0">
              <a:buNone/>
            </a:pPr>
            <a:endParaRPr lang="en-US"/>
          </a:p>
          <a:p>
            <a:pPr marL="0" indent="0">
              <a:buNone/>
            </a:pPr>
            <a:endParaRPr lang="en-US"/>
          </a:p>
          <a:p>
            <a:pPr marL="0" indent="0">
              <a:buNone/>
            </a:pPr>
            <a:r>
              <a:rPr lang="en-US" sz="1800"/>
              <a:t>    Finger detection                                              Horizontal motion detection                         Vertical motion detection</a:t>
            </a:r>
            <a:endParaRPr lang="en-US" sz="1800">
              <a:cs typeface="Calibri"/>
            </a:endParaRPr>
          </a:p>
          <a:p>
            <a:pPr marL="0" indent="0">
              <a:buNone/>
            </a:pPr>
            <a:endParaRPr lang="en-US" sz="1800"/>
          </a:p>
          <a:p>
            <a:endParaRPr lang="en-US"/>
          </a:p>
          <a:p>
            <a:endParaRPr lang="en-US"/>
          </a:p>
          <a:p>
            <a:endParaRPr lang="en-US"/>
          </a:p>
          <a:p>
            <a:r>
              <a:rPr lang="en-US"/>
              <a:t>Problems encountered &amp;Next-step:</a:t>
            </a:r>
            <a:endParaRPr lang="en-US">
              <a:cs typeface="Calibri"/>
            </a:endParaRPr>
          </a:p>
          <a:p>
            <a:pPr marL="0" indent="0">
              <a:buNone/>
            </a:pPr>
            <a:r>
              <a:rPr lang="en-US" altLang="zh-CN" sz="2000">
                <a:ea typeface="等线"/>
              </a:rPr>
              <a:t>Problems: Self-made KLT tracking on feature points(Base on Harris detection) drift severely, didn't meet our expected. Strict data collection environment. </a:t>
            </a:r>
            <a:endParaRPr lang="en-US" altLang="zh-CN" sz="2000">
              <a:ea typeface="等线"/>
              <a:cs typeface="Calibri"/>
            </a:endParaRPr>
          </a:p>
          <a:p>
            <a:pPr marL="0" indent="0">
              <a:buNone/>
            </a:pPr>
            <a:r>
              <a:rPr lang="en-US" altLang="zh-CN" sz="2000">
                <a:ea typeface="等线"/>
                <a:cs typeface="Calibri"/>
              </a:rPr>
              <a:t>Next step: Bounding Mouse to actually control it. </a:t>
            </a:r>
            <a:r>
              <a:rPr lang="en-US" sz="2000">
                <a:ea typeface="等线"/>
                <a:cs typeface="Calibri"/>
              </a:rPr>
              <a:t>Generate fingertip coordinates to tell mouse the next location. </a:t>
            </a:r>
            <a:r>
              <a:rPr lang="en-US" altLang="zh-CN" sz="2000">
                <a:ea typeface="等线"/>
                <a:cs typeface="Calibri"/>
              </a:rPr>
              <a:t>Refine normal flow movement detection algorithms to better reduce hand shaking effects.  </a:t>
            </a:r>
          </a:p>
          <a:p>
            <a:pPr marL="0" indent="0">
              <a:buNone/>
            </a:pPr>
            <a:endParaRPr lang="en-US" altLang="zh-CN" sz="2000">
              <a:ea typeface="等线"/>
              <a:cs typeface="Calibri"/>
            </a:endParaRPr>
          </a:p>
          <a:p>
            <a:endParaRPr lang="en-US">
              <a:cs typeface="Calibri" panose="020F0502020204030204"/>
            </a:endParaRPr>
          </a:p>
        </p:txBody>
      </p:sp>
      <p:pic>
        <p:nvPicPr>
          <p:cNvPr id="5" name="out">
            <a:hlinkClick r:id="" action="ppaction://media"/>
            <a:extLst>
              <a:ext uri="{FF2B5EF4-FFF2-40B4-BE49-F238E27FC236}">
                <a16:creationId xmlns:a16="http://schemas.microsoft.com/office/drawing/2014/main" id="{7542B6C7-20C8-4BD6-2435-65E982B0BF1D}"/>
              </a:ext>
            </a:extLst>
          </p:cNvPr>
          <p:cNvPicPr>
            <a:picLocks noChangeAspect="1"/>
          </p:cNvPicPr>
          <p:nvPr>
            <a:videoFile r:link="rId2"/>
            <p:extLst>
              <p:ext uri="{DAA4B4D4-6D71-4841-9C94-3DE7FCFB9230}">
                <p14:media xmlns:p14="http://schemas.microsoft.com/office/powerpoint/2010/main" r:embed="rId1"/>
              </p:ext>
            </p:extLst>
          </p:nvPr>
        </p:nvPicPr>
        <p:blipFill>
          <a:blip r:embed="rId14"/>
          <a:stretch>
            <a:fillRect/>
          </a:stretch>
        </p:blipFill>
        <p:spPr>
          <a:xfrm>
            <a:off x="8119345" y="2881352"/>
            <a:ext cx="2757917" cy="1551328"/>
          </a:xfrm>
          <a:prstGeom prst="rect">
            <a:avLst/>
          </a:prstGeom>
        </p:spPr>
      </p:pic>
      <p:pic>
        <p:nvPicPr>
          <p:cNvPr id="6" name="out">
            <a:hlinkClick r:id="" action="ppaction://media"/>
            <a:extLst>
              <a:ext uri="{FF2B5EF4-FFF2-40B4-BE49-F238E27FC236}">
                <a16:creationId xmlns:a16="http://schemas.microsoft.com/office/drawing/2014/main" id="{E39BE313-1AF2-4573-DE05-536569C77C8E}"/>
              </a:ext>
            </a:extLst>
          </p:cNvPr>
          <p:cNvPicPr>
            <a:picLocks noChangeAspect="1"/>
          </p:cNvPicPr>
          <p:nvPr>
            <a:videoFile r:link="rId4"/>
            <p:extLst>
              <p:ext uri="{DAA4B4D4-6D71-4841-9C94-3DE7FCFB9230}">
                <p14:media xmlns:p14="http://schemas.microsoft.com/office/powerpoint/2010/main" r:embed="rId3"/>
              </p:ext>
            </p:extLst>
          </p:nvPr>
        </p:nvPicPr>
        <p:blipFill>
          <a:blip r:embed="rId15"/>
          <a:stretch>
            <a:fillRect/>
          </a:stretch>
        </p:blipFill>
        <p:spPr>
          <a:xfrm>
            <a:off x="8119345" y="897467"/>
            <a:ext cx="2757917" cy="1551328"/>
          </a:xfrm>
          <a:prstGeom prst="rect">
            <a:avLst/>
          </a:prstGeom>
        </p:spPr>
      </p:pic>
      <p:pic>
        <p:nvPicPr>
          <p:cNvPr id="7" name="out">
            <a:hlinkClick r:id="" action="ppaction://media"/>
            <a:extLst>
              <a:ext uri="{FF2B5EF4-FFF2-40B4-BE49-F238E27FC236}">
                <a16:creationId xmlns:a16="http://schemas.microsoft.com/office/drawing/2014/main" id="{1AF49611-74A8-2AB1-8F23-EC442CFF025E}"/>
              </a:ext>
            </a:extLst>
          </p:cNvPr>
          <p:cNvPicPr>
            <a:picLocks noChangeAspect="1"/>
          </p:cNvPicPr>
          <p:nvPr>
            <a:videoFile r:link="rId6"/>
            <p:extLst>
              <p:ext uri="{DAA4B4D4-6D71-4841-9C94-3DE7FCFB9230}">
                <p14:media xmlns:p14="http://schemas.microsoft.com/office/powerpoint/2010/main" r:embed="rId5"/>
              </p:ext>
            </p:extLst>
          </p:nvPr>
        </p:nvPicPr>
        <p:blipFill>
          <a:blip r:embed="rId16"/>
          <a:stretch>
            <a:fillRect/>
          </a:stretch>
        </p:blipFill>
        <p:spPr>
          <a:xfrm>
            <a:off x="170878" y="897467"/>
            <a:ext cx="2665452" cy="1499317"/>
          </a:xfrm>
          <a:prstGeom prst="rect">
            <a:avLst/>
          </a:prstGeom>
        </p:spPr>
      </p:pic>
      <p:pic>
        <p:nvPicPr>
          <p:cNvPr id="8" name="out">
            <a:hlinkClick r:id="" action="ppaction://media"/>
            <a:extLst>
              <a:ext uri="{FF2B5EF4-FFF2-40B4-BE49-F238E27FC236}">
                <a16:creationId xmlns:a16="http://schemas.microsoft.com/office/drawing/2014/main" id="{11A53073-0BA8-4F02-1C50-8480D240F316}"/>
              </a:ext>
            </a:extLst>
          </p:cNvPr>
          <p:cNvPicPr>
            <a:picLocks noChangeAspect="1"/>
          </p:cNvPicPr>
          <p:nvPr>
            <a:videoFile r:link="rId8"/>
            <p:extLst>
              <p:ext uri="{DAA4B4D4-6D71-4841-9C94-3DE7FCFB9230}">
                <p14:media xmlns:p14="http://schemas.microsoft.com/office/powerpoint/2010/main" r:embed="rId7"/>
              </p:ext>
            </p:extLst>
          </p:nvPr>
        </p:nvPicPr>
        <p:blipFill>
          <a:blip r:embed="rId17"/>
          <a:stretch>
            <a:fillRect/>
          </a:stretch>
        </p:blipFill>
        <p:spPr>
          <a:xfrm>
            <a:off x="135468" y="2786372"/>
            <a:ext cx="2700863" cy="1519236"/>
          </a:xfrm>
          <a:prstGeom prst="rect">
            <a:avLst/>
          </a:prstGeom>
        </p:spPr>
      </p:pic>
      <p:pic>
        <p:nvPicPr>
          <p:cNvPr id="4" name="2022-11-27-23-11-06">
            <a:hlinkClick r:id="" action="ppaction://media"/>
            <a:extLst>
              <a:ext uri="{FF2B5EF4-FFF2-40B4-BE49-F238E27FC236}">
                <a16:creationId xmlns:a16="http://schemas.microsoft.com/office/drawing/2014/main" id="{DB743388-F06C-49B5-2322-58DEE3EB9AC3}"/>
              </a:ext>
            </a:extLst>
          </p:cNvPr>
          <p:cNvPicPr>
            <a:picLocks noChangeAspect="1"/>
          </p:cNvPicPr>
          <p:nvPr>
            <a:videoFile r:link="rId10"/>
            <p:extLst>
              <p:ext uri="{DAA4B4D4-6D71-4841-9C94-3DE7FCFB9230}">
                <p14:media xmlns:p14="http://schemas.microsoft.com/office/powerpoint/2010/main" r:embed="rId9"/>
              </p:ext>
            </p:extLst>
          </p:nvPr>
        </p:nvPicPr>
        <p:blipFill>
          <a:blip r:embed="rId18"/>
          <a:stretch>
            <a:fillRect/>
          </a:stretch>
        </p:blipFill>
        <p:spPr>
          <a:xfrm>
            <a:off x="4130027" y="853875"/>
            <a:ext cx="2695621" cy="1516287"/>
          </a:xfrm>
          <a:prstGeom prst="rect">
            <a:avLst/>
          </a:prstGeom>
        </p:spPr>
      </p:pic>
      <p:pic>
        <p:nvPicPr>
          <p:cNvPr id="9" name="2022-11-27-23-11-57">
            <a:hlinkClick r:id="" action="ppaction://media"/>
            <a:extLst>
              <a:ext uri="{FF2B5EF4-FFF2-40B4-BE49-F238E27FC236}">
                <a16:creationId xmlns:a16="http://schemas.microsoft.com/office/drawing/2014/main" id="{EDAB3FB4-53D5-B831-C6BA-04CAC6547092}"/>
              </a:ext>
            </a:extLst>
          </p:cNvPr>
          <p:cNvPicPr>
            <a:picLocks noChangeAspect="1"/>
          </p:cNvPicPr>
          <p:nvPr>
            <a:videoFile r:link="rId12"/>
            <p:extLst>
              <p:ext uri="{DAA4B4D4-6D71-4841-9C94-3DE7FCFB9230}">
                <p14:media xmlns:p14="http://schemas.microsoft.com/office/powerpoint/2010/main" r:embed="rId11"/>
              </p:ext>
            </p:extLst>
          </p:nvPr>
        </p:nvPicPr>
        <p:blipFill>
          <a:blip r:embed="rId19"/>
          <a:stretch>
            <a:fillRect/>
          </a:stretch>
        </p:blipFill>
        <p:spPr>
          <a:xfrm>
            <a:off x="4072656" y="2881351"/>
            <a:ext cx="2757918" cy="1551329"/>
          </a:xfrm>
          <a:prstGeom prst="rect">
            <a:avLst/>
          </a:prstGeom>
        </p:spPr>
      </p:pic>
    </p:spTree>
    <p:extLst>
      <p:ext uri="{BB962C8B-B14F-4D97-AF65-F5344CB8AC3E}">
        <p14:creationId xmlns:p14="http://schemas.microsoft.com/office/powerpoint/2010/main" val="1370160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33"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666"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666" fill="hold"/>
                                        <p:tgtEl>
                                          <p:spTgt spid="7"/>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133" fill="hold"/>
                                        <p:tgtEl>
                                          <p:spTgt spid="8"/>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9800" fill="hold"/>
                                        <p:tgtEl>
                                          <p:spTgt spid="4"/>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8167"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27" fill="hold" display="0">
                  <p:stCondLst>
                    <p:cond delay="indefinite"/>
                  </p:stCondLst>
                </p:cTn>
                <p:tgtEl>
                  <p:spTgt spid="5"/>
                </p:tgtEl>
              </p:cMediaNode>
            </p:video>
            <p:seq concurrent="1" nextAc="seek">
              <p:cTn id="28" restart="whenNotActive" fill="hold" evtFilter="cancelBubble" nodeType="interactiveSeq">
                <p:stCondLst>
                  <p:cond evt="onClick" delay="0">
                    <p:tgtEl>
                      <p:spTgt spid="5"/>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5"/>
                                        </p:tgtEl>
                                      </p:cBhvr>
                                    </p:cmd>
                                  </p:childTnLst>
                                </p:cTn>
                              </p:par>
                            </p:childTnLst>
                          </p:cTn>
                        </p:par>
                      </p:childTnLst>
                    </p:cTn>
                  </p:par>
                </p:childTnLst>
              </p:cTn>
              <p:nextCondLst>
                <p:cond evt="onClick" delay="0">
                  <p:tgtEl>
                    <p:spTgt spid="5"/>
                  </p:tgtEl>
                </p:cond>
              </p:nextCondLst>
            </p:seq>
            <p:video>
              <p:cMediaNode vol="80000">
                <p:cTn id="33" fill="hold" display="0">
                  <p:stCondLst>
                    <p:cond delay="indefinite"/>
                  </p:stCondLst>
                </p:cTn>
                <p:tgtEl>
                  <p:spTgt spid="6"/>
                </p:tgtEl>
              </p:cMediaNode>
            </p:video>
            <p:seq concurrent="1" nextAc="seek">
              <p:cTn id="34" restart="whenNotActive" fill="hold" evtFilter="cancelBubble" nodeType="interactiveSeq">
                <p:stCondLst>
                  <p:cond evt="onClick" delay="0">
                    <p:tgtEl>
                      <p:spTgt spid="6"/>
                    </p:tgtEl>
                  </p:cond>
                </p:stCondLst>
                <p:endSync evt="end" delay="0">
                  <p:rtn val="all"/>
                </p:endSync>
                <p:childTnLst>
                  <p:par>
                    <p:cTn id="35" fill="hold">
                      <p:stCondLst>
                        <p:cond delay="0"/>
                      </p:stCondLst>
                      <p:childTnLst>
                        <p:par>
                          <p:cTn id="36" fill="hold">
                            <p:stCondLst>
                              <p:cond delay="0"/>
                            </p:stCondLst>
                            <p:childTnLst>
                              <p:par>
                                <p:cTn id="37" presetID="2" presetClass="mediacall" presetSubtype="0" fill="hold" nodeType="clickEffect">
                                  <p:stCondLst>
                                    <p:cond delay="0"/>
                                  </p:stCondLst>
                                  <p:childTnLst>
                                    <p:cmd type="call" cmd="togglePause">
                                      <p:cBhvr>
                                        <p:cTn id="38" dur="1" fill="hold"/>
                                        <p:tgtEl>
                                          <p:spTgt spid="6"/>
                                        </p:tgtEl>
                                      </p:cBhvr>
                                    </p:cmd>
                                  </p:childTnLst>
                                </p:cTn>
                              </p:par>
                            </p:childTnLst>
                          </p:cTn>
                        </p:par>
                      </p:childTnLst>
                    </p:cTn>
                  </p:par>
                </p:childTnLst>
              </p:cTn>
              <p:nextCondLst>
                <p:cond evt="onClick" delay="0">
                  <p:tgtEl>
                    <p:spTgt spid="6"/>
                  </p:tgtEl>
                </p:cond>
              </p:nextCondLst>
            </p:seq>
            <p:video>
              <p:cMediaNode vol="80000">
                <p:cTn id="39" fill="hold" display="0">
                  <p:stCondLst>
                    <p:cond delay="indefinite"/>
                  </p:stCondLst>
                </p:cTn>
                <p:tgtEl>
                  <p:spTgt spid="7"/>
                </p:tgtEl>
              </p:cMediaNode>
            </p:video>
            <p:seq concurrent="1" nextAc="seek">
              <p:cTn id="40" restart="whenNotActive" fill="hold" evtFilter="cancelBubble" nodeType="interactiveSeq">
                <p:stCondLst>
                  <p:cond evt="onClick" delay="0">
                    <p:tgtEl>
                      <p:spTgt spid="7"/>
                    </p:tgtEl>
                  </p:cond>
                </p:stCondLst>
                <p:endSync evt="end" delay="0">
                  <p:rtn val="all"/>
                </p:endSync>
                <p:childTnLst>
                  <p:par>
                    <p:cTn id="41" fill="hold">
                      <p:stCondLst>
                        <p:cond delay="0"/>
                      </p:stCondLst>
                      <p:childTnLst>
                        <p:par>
                          <p:cTn id="42" fill="hold">
                            <p:stCondLst>
                              <p:cond delay="0"/>
                            </p:stCondLst>
                            <p:childTnLst>
                              <p:par>
                                <p:cTn id="43" presetID="2" presetClass="mediacall" presetSubtype="0" fill="hold" nodeType="clickEffect">
                                  <p:stCondLst>
                                    <p:cond delay="0"/>
                                  </p:stCondLst>
                                  <p:childTnLst>
                                    <p:cmd type="call" cmd="togglePause">
                                      <p:cBhvr>
                                        <p:cTn id="44" dur="1" fill="hold"/>
                                        <p:tgtEl>
                                          <p:spTgt spid="7"/>
                                        </p:tgtEl>
                                      </p:cBhvr>
                                    </p:cmd>
                                  </p:childTnLst>
                                </p:cTn>
                              </p:par>
                            </p:childTnLst>
                          </p:cTn>
                        </p:par>
                      </p:childTnLst>
                    </p:cTn>
                  </p:par>
                </p:childTnLst>
              </p:cTn>
              <p:nextCondLst>
                <p:cond evt="onClick" delay="0">
                  <p:tgtEl>
                    <p:spTgt spid="7"/>
                  </p:tgtEl>
                </p:cond>
              </p:nextCondLst>
            </p:seq>
            <p:video>
              <p:cMediaNode vol="80000">
                <p:cTn id="45" fill="hold" display="0">
                  <p:stCondLst>
                    <p:cond delay="indefinite"/>
                  </p:stCondLst>
                </p:cTn>
                <p:tgtEl>
                  <p:spTgt spid="8"/>
                </p:tgtEl>
              </p:cMediaNode>
            </p:video>
            <p:seq concurrent="1" nextAc="seek">
              <p:cTn id="46" restart="whenNotActive" fill="hold" evtFilter="cancelBubble" nodeType="interactiveSeq">
                <p:stCondLst>
                  <p:cond evt="onClick" delay="0">
                    <p:tgtEl>
                      <p:spTgt spid="8"/>
                    </p:tgtEl>
                  </p:cond>
                </p:stCondLst>
                <p:endSync evt="end" delay="0">
                  <p:rtn val="all"/>
                </p:endSync>
                <p:childTnLst>
                  <p:par>
                    <p:cTn id="47" fill="hold">
                      <p:stCondLst>
                        <p:cond delay="0"/>
                      </p:stCondLst>
                      <p:childTnLst>
                        <p:par>
                          <p:cTn id="48" fill="hold">
                            <p:stCondLst>
                              <p:cond delay="0"/>
                            </p:stCondLst>
                            <p:childTnLst>
                              <p:par>
                                <p:cTn id="49" presetID="2" presetClass="mediacall" presetSubtype="0" fill="hold" nodeType="clickEffect">
                                  <p:stCondLst>
                                    <p:cond delay="0"/>
                                  </p:stCondLst>
                                  <p:childTnLst>
                                    <p:cmd type="call" cmd="togglePause">
                                      <p:cBhvr>
                                        <p:cTn id="50" dur="1" fill="hold"/>
                                        <p:tgtEl>
                                          <p:spTgt spid="8"/>
                                        </p:tgtEl>
                                      </p:cBhvr>
                                    </p:cmd>
                                  </p:childTnLst>
                                </p:cTn>
                              </p:par>
                            </p:childTnLst>
                          </p:cTn>
                        </p:par>
                      </p:childTnLst>
                    </p:cTn>
                  </p:par>
                </p:childTnLst>
              </p:cTn>
              <p:nextCondLst>
                <p:cond evt="onClick" delay="0">
                  <p:tgtEl>
                    <p:spTgt spid="8"/>
                  </p:tgtEl>
                </p:cond>
              </p:nextCondLst>
            </p:seq>
            <p:video>
              <p:cMediaNode vol="80000">
                <p:cTn id="51" fill="hold" display="0">
                  <p:stCondLst>
                    <p:cond delay="indefinite"/>
                  </p:stCondLst>
                </p:cTn>
                <p:tgtEl>
                  <p:spTgt spid="4"/>
                </p:tgtEl>
              </p:cMediaNode>
            </p:video>
            <p:seq concurrent="1" nextAc="seek">
              <p:cTn id="52" restart="whenNotActive" fill="hold" evtFilter="cancelBubble" nodeType="interactiveSeq">
                <p:stCondLst>
                  <p:cond evt="onClick" delay="0">
                    <p:tgtEl>
                      <p:spTgt spid="4"/>
                    </p:tgtEl>
                  </p:cond>
                </p:stCondLst>
                <p:endSync evt="end" delay="0">
                  <p:rtn val="all"/>
                </p:endSync>
                <p:childTnLst>
                  <p:par>
                    <p:cTn id="53" fill="hold">
                      <p:stCondLst>
                        <p:cond delay="0"/>
                      </p:stCondLst>
                      <p:childTnLst>
                        <p:par>
                          <p:cTn id="54" fill="hold">
                            <p:stCondLst>
                              <p:cond delay="0"/>
                            </p:stCondLst>
                            <p:childTnLst>
                              <p:par>
                                <p:cTn id="55" presetID="2" presetClass="mediacall" presetSubtype="0" fill="hold" nodeType="clickEffect">
                                  <p:stCondLst>
                                    <p:cond delay="0"/>
                                  </p:stCondLst>
                                  <p:childTnLst>
                                    <p:cmd type="call" cmd="togglePause">
                                      <p:cBhvr>
                                        <p:cTn id="56" dur="1" fill="hold"/>
                                        <p:tgtEl>
                                          <p:spTgt spid="4"/>
                                        </p:tgtEl>
                                      </p:cBhvr>
                                    </p:cmd>
                                  </p:childTnLst>
                                </p:cTn>
                              </p:par>
                            </p:childTnLst>
                          </p:cTn>
                        </p:par>
                      </p:childTnLst>
                    </p:cTn>
                  </p:par>
                </p:childTnLst>
              </p:cTn>
              <p:nextCondLst>
                <p:cond evt="onClick" delay="0">
                  <p:tgtEl>
                    <p:spTgt spid="4"/>
                  </p:tgtEl>
                </p:cond>
              </p:nextCondLst>
            </p:seq>
            <p:video>
              <p:cMediaNode vol="80000">
                <p:cTn id="57" fill="hold" display="0">
                  <p:stCondLst>
                    <p:cond delay="indefinite"/>
                  </p:stCondLst>
                </p:cTn>
                <p:tgtEl>
                  <p:spTgt spid="9"/>
                </p:tgtEl>
              </p:cMediaNode>
            </p:video>
            <p:seq concurrent="1" nextAc="seek">
              <p:cTn id="58" restart="whenNotActive" fill="hold" evtFilter="cancelBubble" nodeType="interactiveSeq">
                <p:stCondLst>
                  <p:cond evt="onClick" delay="0">
                    <p:tgtEl>
                      <p:spTgt spid="9"/>
                    </p:tgtEl>
                  </p:cond>
                </p:stCondLst>
                <p:endSync evt="end" delay="0">
                  <p:rtn val="all"/>
                </p:endSync>
                <p:childTnLst>
                  <p:par>
                    <p:cTn id="59" fill="hold">
                      <p:stCondLst>
                        <p:cond delay="0"/>
                      </p:stCondLst>
                      <p:childTnLst>
                        <p:par>
                          <p:cTn id="60" fill="hold">
                            <p:stCondLst>
                              <p:cond delay="0"/>
                            </p:stCondLst>
                            <p:childTnLst>
                              <p:par>
                                <p:cTn id="61" presetID="2" presetClass="mediacall" presetSubtype="0" fill="hold" nodeType="clickEffect">
                                  <p:stCondLst>
                                    <p:cond delay="0"/>
                                  </p:stCondLst>
                                  <p:childTnLst>
                                    <p:cmd type="call" cmd="togglePause">
                                      <p:cBhvr>
                                        <p:cTn id="6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3</Slides>
  <Notes>0</Notes>
  <HiddenSlides>0</HiddenSlides>
  <ScaleCrop>false</ScaleCrop>
  <HeadingPairs>
    <vt:vector size="4" baseType="variant">
      <vt:variant>
        <vt:lpstr>Theme</vt:lpstr>
      </vt:variant>
      <vt:variant>
        <vt:i4>1</vt:i4>
      </vt:variant>
      <vt:variant>
        <vt:lpstr>Slide Titles</vt:lpstr>
      </vt:variant>
      <vt:variant>
        <vt:i4>3</vt:i4>
      </vt:variant>
    </vt:vector>
  </HeadingPairs>
  <TitlesOfParts>
    <vt:vector size="4" baseType="lpstr">
      <vt:lpstr>Office Theme</vt:lpstr>
      <vt:lpstr>Project Report</vt:lpstr>
      <vt:lpstr>Framework</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Provide: Title Student name(s)</dc:title>
  <dc:creator>Davis, Jim</dc:creator>
  <cp:revision>1</cp:revision>
  <dcterms:created xsi:type="dcterms:W3CDTF">2020-11-12T17:21:17Z</dcterms:created>
  <dcterms:modified xsi:type="dcterms:W3CDTF">2022-12-01T02:59:30Z</dcterms:modified>
</cp:coreProperties>
</file>

<file path=docProps/thumbnail.jpeg>
</file>